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754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FE21-CDD6-46FC-8194-FB80096C66B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E4F14-5FBF-4031-B375-C4B0C1D589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E4F14-5FBF-4031-B375-C4B0C1D5899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BFCF0-9CF8-4B15-AE80-F9226ADE974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55D3B4-EF64-4472-9BBD-D4548AD5428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798" y="-242867"/>
            <a:ext cx="7714284" cy="2686638"/>
          </a:xfrm>
        </p:spPr>
        <p:txBody>
          <a:bodyPr>
            <a:prstTxWarp prst="textInflateTop">
              <a:avLst/>
            </a:prstTxWarp>
          </a:bodyPr>
          <a:lstStyle/>
          <a:p>
            <a:pPr algn="ctr"/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Cuộc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sống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ảo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và hành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trình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tìm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lại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giá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trị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thật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 err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04" y="2741092"/>
            <a:ext cx="5341872" cy="3674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1764665" y="4425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040" y="195953"/>
            <a:ext cx="8911687" cy="2571577"/>
          </a:xfrm>
        </p:spPr>
        <p:txBody>
          <a:bodyPr>
            <a:noAutofit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Thực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trạng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S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ự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tồn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tại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 song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song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của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hai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 thế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giới.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Thế giới Ảo (MXH): Hình ảnh được lý tưởng hóa, chỉ toàn những khoảnh khắc đẹp nhất.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Thế giới Thực: Chứa đầy áp lực, lo toan</a:t>
            </a:r>
            <a:r>
              <a:rPr lang="en-US" alt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Vấn đề: Khoảng cách giữa hai thế giới ngày càng lớn, tạo ra áp lực ngầm phải duy trì sự hoàn hảo.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9521" y="3948112"/>
            <a:ext cx="8915400" cy="377762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87" y="3274818"/>
            <a:ext cx="4452397" cy="2971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115" y="3274819"/>
            <a:ext cx="4320840" cy="2971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>
            <a:off x="567690" y="3194050"/>
            <a:ext cx="1115060" cy="36639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399" y="244230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2.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Hệ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lụy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Á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lực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tượng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xói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mòn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thần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 (Headings)"/>
              </a:rPr>
              <a:t>Kiệt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sức vì phải duy trì "chất riêng" giả tạo.  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Hội chứng so sánh xã hội dẫn đến tự ti, mặc cảm. 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Gia tăng lo âu, trầm cảm.  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Đánh mất sự bình yên để đổi lấy 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những "like", "follow" - giá trị ảo.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AutoShape 2" descr="Đã tạo hình ảnh"/>
          <p:cNvSpPr>
            <a:spLocks noChangeAspect="1" noChangeArrowheads="1"/>
          </p:cNvSpPr>
          <p:nvPr/>
        </p:nvSpPr>
        <p:spPr bwMode="auto">
          <a:xfrm>
            <a:off x="5943600" y="3276599"/>
            <a:ext cx="304800" cy="13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AutoShape 4" descr="Đã tạo hình ảnh"/>
          <p:cNvSpPr>
            <a:spLocks noChangeAspect="1" noChangeArrowheads="1"/>
          </p:cNvSpPr>
          <p:nvPr/>
        </p:nvSpPr>
        <p:spPr bwMode="auto">
          <a:xfrm>
            <a:off x="5943599" y="3276599"/>
            <a:ext cx="2700779" cy="224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7" y="3055919"/>
            <a:ext cx="5045599" cy="3363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78396"/>
            <a:ext cx="8911687" cy="179857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3. Nguyên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nhân</a:t>
            </a:r>
            <a:b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Cơ chế tâm lý và sự trống rỗng  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Nhu cầu được công nhận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Nỗi sợ bị tụt hậu: Sợ bị đánh giá là lỗi thời nếu không cập nhật xu hướng.  </a:t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Thiết hụt giá trị nội tại: Chưa nhận diện và trân trọng giá trị thật của bản thân, nên tìm kiếm sự hào nhoáng bên ngoài để lấp đầy.</a:t>
            </a:r>
            <a:b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br>
              <a:rPr lang="en-US" sz="2700" dirty="0"/>
            </a:b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6679" y="4306311"/>
            <a:ext cx="1870419" cy="74942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55" y="3456940"/>
            <a:ext cx="4416425" cy="29438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787" y="265892"/>
            <a:ext cx="9091350" cy="361795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Giải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pháp</a:t>
            </a:r>
            <a:b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vi-VN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Kiến tạo lối sống chủ động   </a:t>
            </a:r>
            <a:b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Nâng cao nhận thức</a:t>
            </a:r>
            <a:b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Cân bằng trải nghiệm: Giảm thời gian ảo, tăng cường tương tác và hoạt động thực tế.  </a:t>
            </a:r>
            <a:b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vi-VN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Trân trọng bản thân.</a:t>
            </a:r>
            <a:br>
              <a:rPr lang="en-US" sz="2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3628" y="5410986"/>
            <a:ext cx="380983" cy="5002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30" y="2595880"/>
            <a:ext cx="5302250" cy="35350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000" y="188173"/>
            <a:ext cx="8911687" cy="1280890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5.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kết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luận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và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thông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điệp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6313" y="828618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Hãy là chính mình </a:t>
            </a:r>
            <a:endParaRPr lang="en-US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Sử dụng mạng xã hội một cách chủ động và tỉnh táo.</a:t>
            </a:r>
            <a:endParaRPr lang="en-US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Đừng để không gian ảo trở thành nhà tù giam hãm giá trị thật và hạnh phúc của bạn. </a:t>
            </a:r>
            <a:endParaRPr lang="en-US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Can đảm bước ra thế giới, sống trọn vẹn những trải nghiệm của riêng mình.  </a:t>
            </a:r>
            <a:endParaRPr lang="en-US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· Phiên bản giá trị nhất, chính là </a:t>
            </a:r>
            <a:br>
              <a:rPr lang="en-US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vi-VN" sz="2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 người thật của bạn.</a:t>
            </a:r>
            <a:endParaRPr lang="en-US" sz="2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786" y="584471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\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40" y="3178175"/>
            <a:ext cx="4553585" cy="30359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</TotalTime>
  <Words>397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Tahoma</vt:lpstr>
      <vt:lpstr>Tahoma (Headings)</vt:lpstr>
      <vt:lpstr>Wingdings 3</vt:lpstr>
      <vt:lpstr>Wisp</vt:lpstr>
      <vt:lpstr>Cuộc sống ảo và hành trình tìm lại giá trị thật</vt:lpstr>
      <vt:lpstr>1. Thực trạng    · Sự tồn tại song song của hai thế giới.    · Thế giới Ảo (MXH): Hình ảnh được lý tưởng hóa, chỉ toàn những khoảnh khắc đẹp nhất.    · Thế giới Thực: Chứa đầy áp lực, lo toan.    · Vấn đề: Khoảng cách giữa hai thế giới ngày càng lớn, tạo ra áp lực ngầm phải duy trì sự hoàn hảo.</vt:lpstr>
      <vt:lpstr>PowerPoint Presentation</vt:lpstr>
      <vt:lpstr>3. Nguyên nhân  · Cơ chế tâm lý và sự trống rỗng     · Nhu cầu được công nhận   · Nỗi sợ bị tụt hậu: Sợ bị đánh giá là lỗi thời nếu không cập nhật xu hướng.     · Thiết hụt giá trị nội tại: Chưa nhận diện và trân trọng giá trị thật của bản thân, nên tìm kiếm sự hào nhoáng bên ngoài để lấp đầy.  </vt:lpstr>
      <vt:lpstr>4. Giải pháp  · Kiến tạo lối sống chủ động      · Nâng cao nhận thức   · Cân bằng trải nghiệm: Giảm thời gian ảo, tăng cường tương tác và hoạt động thực tế.     · Trân trọng bản thân.  </vt:lpstr>
      <vt:lpstr>5. kết luận và thông điệp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phamducduong423@gmail.com</dc:creator>
  <cp:lastModifiedBy>phamducduong423@gmail.com</cp:lastModifiedBy>
  <cp:revision>12</cp:revision>
  <dcterms:created xsi:type="dcterms:W3CDTF">2025-11-09T15:20:00Z</dcterms:created>
  <dcterms:modified xsi:type="dcterms:W3CDTF">2025-11-11T16:00:21Z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B5EEA771B4E4490A838331646C7890DE_12</vt:lpwstr>
  </property>
  <property fmtid="{D5CDD505-2E9C-101B-9397-08002B2CF9AE}" pid="3" name="KSOProductBuildVer">
    <vt:lpwstr>1033-12.2.0.23155</vt:lpwstr>
  </property>
</Properties>
</file>